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8872846-643C-4649-ADFF-37F65865724D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99F69AB-077E-4ECB-AFCF-543CE5A810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Expectations of Club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4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Expectations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Please be on time!!</a:t>
            </a:r>
          </a:p>
          <a:p>
            <a:r>
              <a:rPr lang="en-US" sz="4000" dirty="0" smtClean="0"/>
              <a:t>Everyone signs in</a:t>
            </a:r>
          </a:p>
          <a:p>
            <a:pPr lvl="1"/>
            <a:r>
              <a:rPr lang="en-US" sz="3600" dirty="0" smtClean="0"/>
              <a:t>(yes, even you!!)</a:t>
            </a:r>
          </a:p>
          <a:p>
            <a:r>
              <a:rPr lang="en-US" sz="4000" dirty="0" smtClean="0"/>
              <a:t>Ask questions if you have them</a:t>
            </a:r>
          </a:p>
          <a:p>
            <a:pPr lvl="1"/>
            <a:r>
              <a:rPr lang="en-US" sz="3600" dirty="0" smtClean="0"/>
              <a:t>Ask the Club Coordinator, not your neighbor </a:t>
            </a:r>
          </a:p>
          <a:p>
            <a:pPr lvl="1"/>
            <a:r>
              <a:rPr lang="en-US" sz="3600" dirty="0" smtClean="0"/>
              <a:t>Limit your side </a:t>
            </a:r>
            <a:r>
              <a:rPr lang="en-US" sz="3600" dirty="0" smtClean="0"/>
              <a:t>conversations please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672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the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Please grab your club’s placard</a:t>
            </a:r>
          </a:p>
          <a:p>
            <a:r>
              <a:rPr lang="en-US" sz="3600" dirty="0" smtClean="0"/>
              <a:t>Please grab any documents that you need off the counter</a:t>
            </a:r>
          </a:p>
          <a:p>
            <a:r>
              <a:rPr lang="en-US" sz="3600" dirty="0" smtClean="0"/>
              <a:t>If you’re late, still come</a:t>
            </a:r>
            <a:r>
              <a:rPr lang="en-US" sz="3600" dirty="0" smtClean="0"/>
              <a:t>!- it will count for attendance</a:t>
            </a:r>
            <a:endParaRPr lang="en-US" sz="3600" dirty="0" smtClean="0"/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But enter </a:t>
            </a:r>
            <a:r>
              <a:rPr lang="en-US" sz="3200" dirty="0" smtClean="0">
                <a:solidFill>
                  <a:schemeClr val="bg1"/>
                </a:solidFill>
              </a:rPr>
              <a:t>quietly!!!!!!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479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 and Drink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Everything is ok as long as…</a:t>
            </a:r>
          </a:p>
          <a:p>
            <a:pPr lvl="1"/>
            <a:r>
              <a:rPr lang="en-US" sz="3600" dirty="0" smtClean="0"/>
              <a:t>You don’t leave a mess</a:t>
            </a:r>
          </a:p>
          <a:p>
            <a:pPr lvl="1"/>
            <a:r>
              <a:rPr lang="en-US" sz="3600" dirty="0" smtClean="0"/>
              <a:t>Throw away your garbage</a:t>
            </a:r>
          </a:p>
          <a:p>
            <a:pPr lvl="1"/>
            <a:r>
              <a:rPr lang="en-US" sz="3600" dirty="0" smtClean="0"/>
              <a:t>Your food isn’t noisy </a:t>
            </a:r>
          </a:p>
        </p:txBody>
      </p:sp>
    </p:spTree>
    <p:extLst>
      <p:ext uri="{BB962C8B-B14F-4D97-AF65-F5344CB8AC3E}">
        <p14:creationId xmlns:p14="http://schemas.microsoft.com/office/powerpoint/2010/main" val="56026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Please silence your cell phones</a:t>
            </a:r>
          </a:p>
          <a:p>
            <a:r>
              <a:rPr lang="en-US" sz="3600" dirty="0" smtClean="0"/>
              <a:t>Computers are ok if you are typing </a:t>
            </a:r>
            <a:r>
              <a:rPr lang="en-US" sz="3600" dirty="0" smtClean="0"/>
              <a:t>notes</a:t>
            </a:r>
            <a:endParaRPr lang="en-US" sz="3600" dirty="0" smtClean="0"/>
          </a:p>
          <a:p>
            <a:pPr lvl="1"/>
            <a:r>
              <a:rPr lang="en-US" sz="3200" dirty="0" smtClean="0"/>
              <a:t>They are not for surfing the </a:t>
            </a:r>
            <a:r>
              <a:rPr lang="en-US" sz="3200" dirty="0" smtClean="0"/>
              <a:t>Internet or playing games during Club Committee</a:t>
            </a:r>
            <a:endParaRPr lang="en-US" sz="3200" dirty="0" smtClean="0"/>
          </a:p>
          <a:p>
            <a:r>
              <a:rPr lang="en-US" sz="3600" dirty="0" smtClean="0"/>
              <a:t>Please put headphones </a:t>
            </a:r>
            <a:r>
              <a:rPr lang="en-US" sz="3600" dirty="0" smtClean="0"/>
              <a:t>away (or at least out of your ears)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453060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</TotalTime>
  <Words>136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Thatch</vt:lpstr>
      <vt:lpstr>Expectations of Club Committee</vt:lpstr>
      <vt:lpstr>General Expectations </vt:lpstr>
      <vt:lpstr>Entering the Room</vt:lpstr>
      <vt:lpstr>Food and Drink</vt:lpstr>
      <vt:lpstr>Electronics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Expectations of Club Committee</dc:title>
  <dc:creator>Rachael</dc:creator>
  <cp:lastModifiedBy>ASCC Club Coordinator</cp:lastModifiedBy>
  <cp:revision>4</cp:revision>
  <dcterms:created xsi:type="dcterms:W3CDTF">2013-10-21T01:35:15Z</dcterms:created>
  <dcterms:modified xsi:type="dcterms:W3CDTF">2013-12-06T23:29:13Z</dcterms:modified>
</cp:coreProperties>
</file>